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5"/>
  </p:notesMasterIdLst>
  <p:sldIdLst>
    <p:sldId id="256" r:id="rId2"/>
    <p:sldId id="319" r:id="rId3"/>
    <p:sldId id="359" r:id="rId4"/>
    <p:sldId id="614" r:id="rId5"/>
    <p:sldId id="503" r:id="rId6"/>
    <p:sldId id="615" r:id="rId7"/>
    <p:sldId id="620" r:id="rId8"/>
    <p:sldId id="621" r:id="rId9"/>
    <p:sldId id="622" r:id="rId10"/>
    <p:sldId id="623" r:id="rId11"/>
    <p:sldId id="624" r:id="rId12"/>
    <p:sldId id="616" r:id="rId13"/>
    <p:sldId id="341" r:id="rId14"/>
    <p:sldId id="342" r:id="rId15"/>
    <p:sldId id="617" r:id="rId16"/>
    <p:sldId id="618" r:id="rId17"/>
    <p:sldId id="626" r:id="rId18"/>
    <p:sldId id="619" r:id="rId19"/>
    <p:sldId id="625" r:id="rId20"/>
    <p:sldId id="627" r:id="rId21"/>
    <p:sldId id="346" r:id="rId22"/>
    <p:sldId id="357" r:id="rId23"/>
    <p:sldId id="34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108" d="100"/>
          <a:sy n="108" d="100"/>
        </p:scale>
        <p:origin x="132" y="4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B91A6-DE21-45E9-B47B-BDFAC281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9B655-E715-48C5-97D3-6AA346AB5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median</a:t>
            </a:r>
            <a:r>
              <a:rPr lang="en-US" dirty="0"/>
              <a:t> of a list of numbers is the value that's in the middle, if the list is sorted</a:t>
            </a:r>
          </a:p>
          <a:p>
            <a:r>
              <a:rPr lang="en-US" dirty="0"/>
              <a:t>Or, if the length of the list is even, it's the average of the two values nearest the middle</a:t>
            </a:r>
          </a:p>
        </p:txBody>
      </p:sp>
    </p:spTree>
    <p:extLst>
      <p:ext uri="{BB962C8B-B14F-4D97-AF65-F5344CB8AC3E}">
        <p14:creationId xmlns:p14="http://schemas.microsoft.com/office/powerpoint/2010/main" val="135879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60FEF-077B-44B7-BAEE-BF130F9BC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median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161F4-66DD-49D9-8466-1FA96EB91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implement a median function that:</a:t>
            </a:r>
          </a:p>
          <a:p>
            <a:pPr lvl="1"/>
            <a:r>
              <a:rPr lang="en-US" dirty="0"/>
              <a:t>Sorts the list (using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method)</a:t>
            </a:r>
          </a:p>
          <a:p>
            <a:pPr lvl="1"/>
            <a:r>
              <a:rPr lang="en-US" dirty="0"/>
              <a:t>If the number of elements in the list is odd, return the middle value</a:t>
            </a:r>
          </a:p>
          <a:p>
            <a:pPr lvl="1"/>
            <a:r>
              <a:rPr lang="en-US" dirty="0"/>
              <a:t>Otherwise, return the average of the two middle values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4B39F1B-E10D-4069-80AE-8D95F296A22C}"/>
              </a:ext>
            </a:extLst>
          </p:cNvPr>
          <p:cNvSpPr txBox="1">
            <a:spLocks/>
          </p:cNvSpPr>
          <p:nvPr/>
        </p:nvSpPr>
        <p:spPr>
          <a:xfrm>
            <a:off x="609600" y="43434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median(values):</a:t>
            </a:r>
          </a:p>
        </p:txBody>
      </p:sp>
    </p:spTree>
    <p:extLst>
      <p:ext uri="{BB962C8B-B14F-4D97-AF65-F5344CB8AC3E}">
        <p14:creationId xmlns:p14="http://schemas.microsoft.com/office/powerpoint/2010/main" val="392294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7079-91F3-416B-B0B5-16557C240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0FC12-304A-4A5D-A434-ED66FD01BA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38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dictionary goes by many names:</a:t>
            </a:r>
          </a:p>
          <a:p>
            <a:pPr lvl="1"/>
            <a:r>
              <a:rPr lang="en-US" dirty="0"/>
              <a:t>Map</a:t>
            </a:r>
          </a:p>
          <a:p>
            <a:pPr lvl="1"/>
            <a:r>
              <a:rPr lang="en-US" dirty="0"/>
              <a:t>Lookup table</a:t>
            </a:r>
          </a:p>
          <a:p>
            <a:pPr lvl="1"/>
            <a:r>
              <a:rPr lang="en-US" dirty="0"/>
              <a:t>Symbol table</a:t>
            </a:r>
          </a:p>
          <a:p>
            <a:r>
              <a:rPr lang="en-US" dirty="0"/>
              <a:t>The idea is a table that has a two columns, a key and a value</a:t>
            </a:r>
          </a:p>
          <a:p>
            <a:r>
              <a:rPr lang="en-US" dirty="0"/>
              <a:t>You can store, lookup, and change the value based on the key</a:t>
            </a:r>
          </a:p>
        </p:txBody>
      </p:sp>
    </p:spTree>
    <p:extLst>
      <p:ext uri="{BB962C8B-B14F-4D97-AF65-F5344CB8AC3E}">
        <p14:creationId xmlns:p14="http://schemas.microsoft.com/office/powerpoint/2010/main" val="340906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dictionary can  be applied to almost anything: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key doesn't have to be a string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But it should be unique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9600" y="3352801"/>
          <a:ext cx="5181600" cy="3121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0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Spiderman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Climbing</a:t>
                      </a:r>
                      <a:r>
                        <a:rPr lang="en-US" baseline="0" dirty="0"/>
                        <a:t> and webs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Wolverine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Super healing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Professor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Telepathy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Human Torch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Flames and flying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Deadpool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Super healing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Mr. Fantastic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Stretchiness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553200" y="3352800"/>
          <a:ext cx="5410200" cy="267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Introduction to Computer 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Introduction to Programming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Object-Oriented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Structures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8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Software Engineering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9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37FE53-59C1-4967-923B-2E998C059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 in Python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E1A2B-BE11-4819-A3D9-65819DFF1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create a dictionary in Python</a:t>
            </a:r>
          </a:p>
          <a:p>
            <a:pPr lvl="1"/>
            <a:r>
              <a:rPr lang="en-US" dirty="0"/>
              <a:t>Enclosed in curly braces (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r>
              <a:rPr lang="en-US" dirty="0"/>
              <a:t> )</a:t>
            </a:r>
          </a:p>
          <a:p>
            <a:pPr lvl="1"/>
            <a:r>
              <a:rPr lang="en-US" dirty="0"/>
              <a:t>With a colon (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 ) between each key-value pair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E01343B-5D81-412A-8BDB-30CDD4D06601}"/>
              </a:ext>
            </a:extLst>
          </p:cNvPr>
          <p:cNvSpPr txBox="1">
            <a:spLocks/>
          </p:cNvSpPr>
          <p:nvPr/>
        </p:nvSpPr>
        <p:spPr>
          <a:xfrm>
            <a:off x="609600" y="3810000"/>
            <a:ext cx="109728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 = {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'Climbing and webs'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'Wolverine'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'Super healing'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'Professor X'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'Telepathy'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'Human Torch'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'Flames and flying'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'Deadpool'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'Super healing'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'Mr. Fantastic'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'Stretchiness'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2322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44A4-20CE-45D8-9137-FF761D8E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values by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C4434-AC81-494B-B484-C1A31F6BB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Like lists, you can index into a dictionary with square brackets</a:t>
            </a:r>
          </a:p>
          <a:p>
            <a:r>
              <a:rPr lang="en-US" b="1" dirty="0"/>
              <a:t>Unlike</a:t>
            </a:r>
            <a:r>
              <a:rPr lang="en-US" dirty="0"/>
              <a:t> lists, you put the key into the square brackets, not a number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change the value for a given key with square brackets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63E1C8-9B85-476D-BA6A-E9B7F7283FA6}"/>
              </a:ext>
            </a:extLst>
          </p:cNvPr>
          <p:cNvSpPr txBox="1">
            <a:spLocks/>
          </p:cNvSpPr>
          <p:nvPr/>
        </p:nvSpPr>
        <p:spPr>
          <a:xfrm>
            <a:off x="609600" y="3200400"/>
            <a:ext cx="10972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(superheroes[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'Climbing and webs'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0CDE2C9-654F-4EBC-82FA-04238704E538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'Science stuff'</a:t>
            </a:r>
          </a:p>
        </p:txBody>
      </p:sp>
    </p:spTree>
    <p:extLst>
      <p:ext uri="{BB962C8B-B14F-4D97-AF65-F5344CB8AC3E}">
        <p14:creationId xmlns:p14="http://schemas.microsoft.com/office/powerpoint/2010/main" val="56536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EE93A-8BDF-442F-8511-759607D0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Keys and values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01ADA-AC03-4B4B-BF69-01C82FD54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Dictionaries allow you to get a data structure that contains all the keys using the </a:t>
            </a:r>
            <a:r>
              <a:rPr lang="en-US" b="1" dirty="0"/>
              <a:t>keys() </a:t>
            </a:r>
            <a:r>
              <a:rPr lang="en-US" dirty="0"/>
              <a:t>method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get all the values using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values()</a:t>
            </a:r>
            <a:r>
              <a:rPr lang="en-US" dirty="0"/>
              <a:t> method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These structures aren't lists, but you can iterate over them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6017CF7-9E9A-4112-8463-632404B538B4}"/>
              </a:ext>
            </a:extLst>
          </p:cNvPr>
          <p:cNvSpPr txBox="1">
            <a:spLocks/>
          </p:cNvSpPr>
          <p:nvPr/>
        </p:nvSpPr>
        <p:spPr>
          <a:xfrm>
            <a:off x="609600" y="22098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superheroes.keys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'Spiderman', 'Wolverine', etc.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095FB0-F747-4681-9034-CFDE080DC2AC}"/>
              </a:ext>
            </a:extLst>
          </p:cNvPr>
          <p:cNvSpPr txBox="1">
            <a:spLocks/>
          </p:cNvSpPr>
          <p:nvPr/>
        </p:nvSpPr>
        <p:spPr>
          <a:xfrm>
            <a:off x="609600" y="36576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superheroes.values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'Climbing and webs', 'Super healing', etc.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5E46285-3AB1-486E-8582-CF134866B6F8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key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superheroes.keys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(key)</a:t>
            </a:r>
          </a:p>
        </p:txBody>
      </p:sp>
    </p:spTree>
    <p:extLst>
      <p:ext uri="{BB962C8B-B14F-4D97-AF65-F5344CB8AC3E}">
        <p14:creationId xmlns:p14="http://schemas.microsoft.com/office/powerpoint/2010/main" val="356807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8EE00-842E-43D5-8FA7-51A78EF3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dictionary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98C81-B08C-4B43-8BC5-31D0B9238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operator lets us see if a key is in a dictionary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remove a key from a dictionary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  <a:r>
              <a:rPr lang="en-US" dirty="0"/>
              <a:t> operator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E7D59A4-CC45-4980-B25F-3ED2C542B376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'We have a webslinger!'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3F156C-17CA-4448-91AC-5F5BC585A674}"/>
              </a:ext>
            </a:extLst>
          </p:cNvPr>
          <p:cNvSpPr txBox="1">
            <a:spLocks/>
          </p:cNvSpPr>
          <p:nvPr/>
        </p:nvSpPr>
        <p:spPr>
          <a:xfrm>
            <a:off x="609600" y="5105400"/>
            <a:ext cx="10972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del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no more Spiderman!</a:t>
            </a:r>
          </a:p>
        </p:txBody>
      </p:sp>
    </p:spTree>
    <p:extLst>
      <p:ext uri="{BB962C8B-B14F-4D97-AF65-F5344CB8AC3E}">
        <p14:creationId xmlns:p14="http://schemas.microsoft.com/office/powerpoint/2010/main" val="271426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  <p:bldP spid="5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00C56-BABA-446D-BE5F-3A177C71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0B72E-183B-46CA-BC4D-3AFF760D5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mode of a list of values is the value that occurs most frequently</a:t>
            </a:r>
          </a:p>
          <a:p>
            <a:r>
              <a:rPr lang="en-US" dirty="0"/>
              <a:t>If there is more than one value that appears most frequently:</a:t>
            </a:r>
          </a:p>
          <a:p>
            <a:pPr lvl="1"/>
            <a:r>
              <a:rPr lang="en-US" dirty="0"/>
              <a:t>One option is to make a list of all of such elements</a:t>
            </a:r>
          </a:p>
          <a:p>
            <a:pPr lvl="1"/>
            <a:r>
              <a:rPr lang="en-US" dirty="0"/>
              <a:t>Another option is to say that there is no mode</a:t>
            </a:r>
          </a:p>
        </p:txBody>
      </p:sp>
    </p:spTree>
    <p:extLst>
      <p:ext uri="{BB962C8B-B14F-4D97-AF65-F5344CB8AC3E}">
        <p14:creationId xmlns:p14="http://schemas.microsoft.com/office/powerpoint/2010/main" val="179482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Data structures</a:t>
            </a:r>
          </a:p>
          <a:p>
            <a:r>
              <a:rPr lang="en-US" dirty="0"/>
              <a:t>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CA36C-0494-4CAA-9AD5-E0E270863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9D58B-1E0B-4188-A879-ECEFC3A1A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9398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Make an empty dictionary</a:t>
            </a:r>
          </a:p>
          <a:p>
            <a:pPr lvl="1"/>
            <a:r>
              <a:rPr lang="en-US" dirty="0"/>
              <a:t>Loop through every item in the list</a:t>
            </a:r>
          </a:p>
          <a:p>
            <a:pPr lvl="2"/>
            <a:r>
              <a:rPr lang="en-US" dirty="0"/>
              <a:t>If it's in the dictionary, add 1 to the value stored for that key</a:t>
            </a:r>
          </a:p>
          <a:p>
            <a:pPr lvl="2"/>
            <a:r>
              <a:rPr lang="en-US" dirty="0"/>
              <a:t>Otherwise, put 1 as the value for that key</a:t>
            </a:r>
          </a:p>
          <a:p>
            <a:pPr lvl="1"/>
            <a:r>
              <a:rPr lang="en-US" dirty="0"/>
              <a:t>Get all the values from the dictionary</a:t>
            </a:r>
          </a:p>
          <a:p>
            <a:pPr lvl="1"/>
            <a:r>
              <a:rPr lang="en-US" dirty="0"/>
              <a:t>Find the maximum of those values</a:t>
            </a:r>
          </a:p>
          <a:p>
            <a:pPr lvl="1"/>
            <a:r>
              <a:rPr lang="en-US" dirty="0"/>
              <a:t>Make an empty list of modes</a:t>
            </a:r>
          </a:p>
          <a:p>
            <a:pPr lvl="1"/>
            <a:r>
              <a:rPr lang="en-US" dirty="0"/>
              <a:t>Loop through all the keys in the dictionary</a:t>
            </a:r>
          </a:p>
          <a:p>
            <a:pPr lvl="2"/>
            <a:r>
              <a:rPr lang="en-US" dirty="0"/>
              <a:t>If its value is the maximum value</a:t>
            </a:r>
          </a:p>
          <a:p>
            <a:pPr lvl="3"/>
            <a:r>
              <a:rPr lang="en-US" dirty="0"/>
              <a:t>Put it in the list</a:t>
            </a:r>
          </a:p>
          <a:p>
            <a:pPr lvl="1"/>
            <a:r>
              <a:rPr lang="en-US" dirty="0"/>
              <a:t>Return the list of modes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788F69-E472-46B1-B341-88547889D10E}"/>
              </a:ext>
            </a:extLst>
          </p:cNvPr>
          <p:cNvSpPr txBox="1">
            <a:spLocks/>
          </p:cNvSpPr>
          <p:nvPr/>
        </p:nvSpPr>
        <p:spPr>
          <a:xfrm>
            <a:off x="609600" y="57912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findMode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(values):</a:t>
            </a:r>
          </a:p>
        </p:txBody>
      </p:sp>
    </p:spTree>
    <p:extLst>
      <p:ext uri="{BB962C8B-B14F-4D97-AF65-F5344CB8AC3E}">
        <p14:creationId xmlns:p14="http://schemas.microsoft.com/office/powerpoint/2010/main" val="40695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for Exam 1</a:t>
            </a:r>
          </a:p>
          <a:p>
            <a:r>
              <a:rPr lang="en-US" dirty="0"/>
              <a:t>Work time for Assignment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chapters 1 through 4 of the textbook</a:t>
            </a:r>
          </a:p>
          <a:p>
            <a:r>
              <a:rPr lang="en-US" dirty="0"/>
              <a:t>Work on Assignment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2FCB-5FBF-48E1-A443-C3BE6B4A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4E177-339A-4462-96E0-F611331F0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operation we do with numerical data is to find the </a:t>
            </a:r>
            <a:r>
              <a:rPr lang="en-US" b="1" dirty="0"/>
              <a:t>mean</a:t>
            </a:r>
            <a:r>
              <a:rPr lang="en-US" dirty="0"/>
              <a:t> (average)</a:t>
            </a:r>
          </a:p>
          <a:p>
            <a:r>
              <a:rPr lang="en-US" dirty="0"/>
              <a:t>A simple arithmetic mean adds up all the data in a list and then divides by the total number in the list</a:t>
            </a:r>
          </a:p>
        </p:txBody>
      </p:sp>
    </p:spTree>
    <p:extLst>
      <p:ext uri="{BB962C8B-B14F-4D97-AF65-F5344CB8AC3E}">
        <p14:creationId xmlns:p14="http://schemas.microsoft.com/office/powerpoint/2010/main" val="407807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60FEF-077B-44B7-BAEE-BF130F9BC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mean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161F4-66DD-49D9-8466-1FA96EB91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implement a mean function that:</a:t>
            </a:r>
          </a:p>
          <a:p>
            <a:pPr lvl="1"/>
            <a:r>
              <a:rPr lang="en-US" dirty="0"/>
              <a:t>Adds up everything (assuming it's numerical data)</a:t>
            </a:r>
          </a:p>
          <a:p>
            <a:pPr lvl="1"/>
            <a:r>
              <a:rPr lang="en-US" dirty="0"/>
              <a:t>Divides by the total number of items</a:t>
            </a:r>
          </a:p>
          <a:p>
            <a:pPr lvl="1"/>
            <a:r>
              <a:rPr lang="en-US" dirty="0"/>
              <a:t>Returns the value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4B39F1B-E10D-4069-80AE-8D95F296A22C}"/>
              </a:ext>
            </a:extLst>
          </p:cNvPr>
          <p:cNvSpPr txBox="1">
            <a:spLocks/>
          </p:cNvSpPr>
          <p:nvPr/>
        </p:nvSpPr>
        <p:spPr>
          <a:xfrm>
            <a:off x="609600" y="43434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mean(values):</a:t>
            </a:r>
          </a:p>
        </p:txBody>
      </p:sp>
    </p:spTree>
    <p:extLst>
      <p:ext uri="{BB962C8B-B14F-4D97-AF65-F5344CB8AC3E}">
        <p14:creationId xmlns:p14="http://schemas.microsoft.com/office/powerpoint/2010/main" val="13406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CA36C-0494-4CAA-9AD5-E0E270863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maximum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9D58B-1E0B-4188-A879-ECEFC3A1A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87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Finding the maximum (or minimum) value in a list can also be useful</a:t>
            </a:r>
          </a:p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Assume the first thing in the list is the biggest value and put it in a variable</a:t>
            </a:r>
          </a:p>
          <a:p>
            <a:pPr lvl="1"/>
            <a:r>
              <a:rPr lang="en-US" dirty="0"/>
              <a:t>Loop through every item in the list</a:t>
            </a:r>
          </a:p>
          <a:p>
            <a:pPr lvl="2"/>
            <a:r>
              <a:rPr lang="en-US" dirty="0"/>
              <a:t>If an item is bigger than the value we currently think is biggest, store it as the biggest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788F69-E472-46B1-B341-88547889D10E}"/>
              </a:ext>
            </a:extLst>
          </p:cNvPr>
          <p:cNvSpPr txBox="1">
            <a:spLocks/>
          </p:cNvSpPr>
          <p:nvPr/>
        </p:nvSpPr>
        <p:spPr>
          <a:xfrm>
            <a:off x="609600" y="55626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findMax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(values):</a:t>
            </a:r>
          </a:p>
        </p:txBody>
      </p:sp>
    </p:spTree>
    <p:extLst>
      <p:ext uri="{BB962C8B-B14F-4D97-AF65-F5344CB8AC3E}">
        <p14:creationId xmlns:p14="http://schemas.microsoft.com/office/powerpoint/2010/main" val="185506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BA89-7638-4DCA-91C3-BD16CBDDB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functions for max and 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97AAD-AA3A-47DC-A2D2-8121E7A6A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Fortunately, we don't have to write those functions again because Python has built-in versions: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max() </a:t>
            </a:r>
            <a:r>
              <a:rPr lang="en-US" dirty="0"/>
              <a:t>	Finds the largest element in a list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min()	</a:t>
            </a:r>
            <a:r>
              <a:rPr lang="en-US" dirty="0"/>
              <a:t>	Finds the smallest element in a list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85FD8D-AD69-40F1-A76D-0F9B09E7D4AB}"/>
              </a:ext>
            </a:extLst>
          </p:cNvPr>
          <p:cNvSpPr txBox="1">
            <a:spLocks/>
          </p:cNvSpPr>
          <p:nvPr/>
        </p:nvSpPr>
        <p:spPr>
          <a:xfrm>
            <a:off x="609600" y="4038600"/>
            <a:ext cx="10972800" cy="2514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numbers = [3, 8, 14, -2, 6]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(numbers))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14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words = 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'if'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'you'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'take'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'the'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'train'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(words))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'A'</a:t>
            </a:r>
          </a:p>
        </p:txBody>
      </p:sp>
    </p:spTree>
    <p:extLst>
      <p:ext uri="{BB962C8B-B14F-4D97-AF65-F5344CB8AC3E}">
        <p14:creationId xmlns:p14="http://schemas.microsoft.com/office/powerpoint/2010/main" val="233501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3612</TotalTime>
  <Words>905</Words>
  <Application>Microsoft Office PowerPoint</Application>
  <PresentationFormat>Widescreen</PresentationFormat>
  <Paragraphs>156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4</vt:lpstr>
      <vt:lpstr>Statistics</vt:lpstr>
      <vt:lpstr>Mean</vt:lpstr>
      <vt:lpstr>A mean function</vt:lpstr>
      <vt:lpstr>The maximum value</vt:lpstr>
      <vt:lpstr>Built-in functions for max and min</vt:lpstr>
      <vt:lpstr>Median</vt:lpstr>
      <vt:lpstr>A median function</vt:lpstr>
      <vt:lpstr>Dictionaries</vt:lpstr>
      <vt:lpstr>Dictionaries</vt:lpstr>
      <vt:lpstr>Examples</vt:lpstr>
      <vt:lpstr>Dictionaries in Python</vt:lpstr>
      <vt:lpstr>Accessing values by key</vt:lpstr>
      <vt:lpstr>Keys and values</vt:lpstr>
      <vt:lpstr>Other dictionary operations</vt:lpstr>
      <vt:lpstr>Mode</vt:lpstr>
      <vt:lpstr>Finding the mode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417</cp:revision>
  <dcterms:created xsi:type="dcterms:W3CDTF">2009-01-11T21:03:04Z</dcterms:created>
  <dcterms:modified xsi:type="dcterms:W3CDTF">2023-09-21T21:04:53Z</dcterms:modified>
</cp:coreProperties>
</file>